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6" r:id="rId3"/>
    <p:sldId id="257" r:id="rId4"/>
    <p:sldId id="27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5" autoAdjust="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D6E359-3FB9-4831-9AFA-6320EA61CEE6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C4432-71DD-4988-9914-E74EA2A15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FC6BF-C74F-469A-A638-568ACAD12497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83FB-313F-43BF-82D3-57AB17567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DAE8F-D1E8-4974-86DE-0E38E2F27DC8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4ED8C-EA8E-4E45-8810-9E55A6195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8B95D-8CEE-4A0B-815B-56320CBD23B7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8497-5E87-4665-874E-EE5C85D315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CA333-2344-4805-97EF-59D213BE517A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B9F231E-2F86-48B8-AB1C-E35AD8715A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1F309-04FB-4764-8F19-D52886C74C81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EEAB3-A7DD-41B2-90FF-96916E9C0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4CE6D-ED9F-4B88-B3C3-732899D2838F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09288-86BB-4F7C-88D8-10416095C2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6A597-050B-4E6F-A490-96311602AC8D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B71DF-0617-4AAB-B226-BAE853B198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82A9D-D2D9-4F19-94F5-E4F316468B03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62D77-7724-4D79-B9FA-E17DF6CBB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EF2D4C-4687-47EF-95B8-7D84E2297A32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5DA97-6E31-416F-A009-F4D7EFC366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DAB4D-ACC1-484D-B20E-406604F0B09B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2810C-C6F8-4640-A625-8EFC42B60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FE41397-65EC-414E-8DD8-7CFC72FFC551}" type="datetimeFigureOut">
              <a:rPr lang="ru-RU" smtClean="0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B6AEF85-F0AF-4D2E-972F-91E15AABF1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214438"/>
            <a:ext cx="7772400" cy="1643058"/>
          </a:xfrm>
          <a:noFill/>
          <a:ln>
            <a:noFill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714625" y="6000750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mtClean="0">
                <a:latin typeface="Verdana" pitchFamily="34" charset="0"/>
              </a:rPr>
              <a:t> </a:t>
            </a:r>
            <a:r>
              <a:rPr lang="ru-RU">
                <a:latin typeface="Verdana" pitchFamily="34" charset="0"/>
              </a:rPr>
              <a:t>2013</a:t>
            </a:r>
          </a:p>
        </p:txBody>
      </p:sp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642938" y="3786188"/>
            <a:ext cx="8001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Verdana" pitchFamily="34" charset="0"/>
              </a:rPr>
              <a:t>В рамках целевой программы </a:t>
            </a:r>
          </a:p>
          <a:p>
            <a:pPr algn="ctr"/>
            <a:r>
              <a:rPr lang="ru-RU" sz="2400" dirty="0">
                <a:latin typeface="Verdana" pitchFamily="34" charset="0"/>
              </a:rPr>
              <a:t>Калининградской области </a:t>
            </a:r>
          </a:p>
          <a:p>
            <a:pPr algn="ctr"/>
            <a:r>
              <a:rPr lang="ru-RU" sz="2400" dirty="0">
                <a:latin typeface="Verdana" pitchFamily="34" charset="0"/>
              </a:rPr>
              <a:t>«Повышение уровня финансовой грамотности жителей Калининградской области </a:t>
            </a:r>
          </a:p>
          <a:p>
            <a:pPr algn="ctr"/>
            <a:r>
              <a:rPr lang="ru-RU" sz="2400" dirty="0">
                <a:latin typeface="Verdana" pitchFamily="34" charset="0"/>
              </a:rPr>
              <a:t>в 2011 - 2016 годах»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Финансовое образование населения способствует принятию грамотных решений, минимизирует риски и, тем самым, способно повысить финансовую безопасность молодежи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Целевая программа Калининградской области «Повышение уровня финансовой грамотности жителей Калининградской области в 2011 - 2016 годах</a:t>
            </a:r>
            <a:r>
              <a:rPr lang="ru-RU" dirty="0" smtClean="0">
                <a:solidFill>
                  <a:srgbClr val="FFC000"/>
                </a:solidFill>
              </a:rPr>
              <a:t>»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819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Цель курса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714488"/>
            <a:ext cx="7901014" cy="4000528"/>
          </a:xfrm>
        </p:spPr>
        <p:txBody>
          <a:bodyPr>
            <a:normAutofit fontScale="85000" lnSpcReduction="20000"/>
          </a:bodyPr>
          <a:lstStyle/>
          <a:p>
            <a:r>
              <a:rPr lang="ru-RU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содействие формированию разумного финансового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поведения,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их ответственного отношения к личным финансам, повышению финансовой безопасности и эффективности защиты их интересов как потребителей финансовых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услуг</a:t>
            </a:r>
            <a:endParaRPr lang="ru-RU" sz="4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372</TotalTime>
  <Words>89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Введение</vt:lpstr>
      <vt:lpstr>Финансовое образование населения способствует принятию грамотных решений, минимизирует риски и, тем самым, способно повысить финансовую безопасность молодежи</vt:lpstr>
      <vt:lpstr>Целевая программа Калининградской области «Повышение уровня финансовой грамотности жителей Калининградской области в 2011 - 2016 годах»</vt:lpstr>
      <vt:lpstr>Цель курса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Личное финансовое планирование</dc:title>
  <dc:creator>Наталья</dc:creator>
  <cp:lastModifiedBy>Наталья</cp:lastModifiedBy>
  <cp:revision>46</cp:revision>
  <dcterms:created xsi:type="dcterms:W3CDTF">2013-03-07T18:17:12Z</dcterms:created>
  <dcterms:modified xsi:type="dcterms:W3CDTF">2013-07-12T06:26:03Z</dcterms:modified>
</cp:coreProperties>
</file>