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65" r:id="rId4"/>
    <p:sldId id="266" r:id="rId5"/>
    <p:sldId id="267" r:id="rId6"/>
    <p:sldId id="263" r:id="rId7"/>
    <p:sldId id="262" r:id="rId8"/>
    <p:sldId id="261" r:id="rId9"/>
    <p:sldId id="260" r:id="rId10"/>
    <p:sldId id="259" r:id="rId11"/>
    <p:sldId id="258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6151-CBAB-4996-888A-817E9C73E571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B9BB-B2BF-45A6-BAC5-D8945C695E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6151-CBAB-4996-888A-817E9C73E571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B9BB-B2BF-45A6-BAC5-D8945C695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6151-CBAB-4996-888A-817E9C73E571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B9BB-B2BF-45A6-BAC5-D8945C695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6151-CBAB-4996-888A-817E9C73E571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B9BB-B2BF-45A6-BAC5-D8945C695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6151-CBAB-4996-888A-817E9C73E571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008B9BB-B2BF-45A6-BAC5-D8945C695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6151-CBAB-4996-888A-817E9C73E571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B9BB-B2BF-45A6-BAC5-D8945C695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6151-CBAB-4996-888A-817E9C73E571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B9BB-B2BF-45A6-BAC5-D8945C695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6151-CBAB-4996-888A-817E9C73E571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B9BB-B2BF-45A6-BAC5-D8945C695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6151-CBAB-4996-888A-817E9C73E571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B9BB-B2BF-45A6-BAC5-D8945C695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6151-CBAB-4996-888A-817E9C73E571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B9BB-B2BF-45A6-BAC5-D8945C695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6151-CBAB-4996-888A-817E9C73E571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B9BB-B2BF-45A6-BAC5-D8945C695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1B6151-CBAB-4996-888A-817E9C73E571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08B9BB-B2BF-45A6-BAC5-D8945C695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42985"/>
            <a:ext cx="9144000" cy="1857387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Для чего нужен бизнес-план?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500438"/>
            <a:ext cx="8043890" cy="242889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Verdana" pitchFamily="34" charset="0"/>
              </a:rPr>
              <a:t>В рамках целевой программы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Verdana" pitchFamily="34" charset="0"/>
              </a:rPr>
              <a:t>Калининградской области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Verdana" pitchFamily="34" charset="0"/>
              </a:rPr>
              <a:t>«Повышение уровня финансовой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Verdana" pitchFamily="34" charset="0"/>
              </a:rPr>
              <a:t>грамотности жителей Калининградской области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Verdana" pitchFamily="34" charset="0"/>
              </a:rPr>
              <a:t>в 2011 - 2016 годах»</a:t>
            </a:r>
            <a:endParaRPr lang="ru-RU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3570" y="35716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Тема </a:t>
            </a:r>
            <a:r>
              <a:rPr lang="ru-RU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8</a:t>
            </a:r>
            <a:endParaRPr lang="ru-RU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6143644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Verdana" pitchFamily="34" charset="0"/>
              </a:rPr>
              <a:t>2013</a:t>
            </a:r>
            <a:endParaRPr lang="ru-RU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Советы и предостережения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86874" cy="514353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buNone/>
            </a:pPr>
            <a:endParaRPr lang="ru-RU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10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• Подготовьте план для первичной аудитории.</a:t>
            </a:r>
          </a:p>
          <a:p>
            <a:pPr>
              <a:lnSpc>
                <a:spcPct val="150000"/>
              </a:lnSpc>
              <a:buNone/>
            </a:pPr>
            <a:r>
              <a:rPr lang="ru-RU" sz="10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• Будьте готовы к тому, что может понадобиться больше одного варианта. </a:t>
            </a:r>
          </a:p>
          <a:p>
            <a:pPr>
              <a:lnSpc>
                <a:spcPct val="150000"/>
              </a:lnSpc>
              <a:buNone/>
            </a:pPr>
            <a:r>
              <a:rPr lang="ru-RU" sz="10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• Данные должны быть точными и убедительными. </a:t>
            </a:r>
          </a:p>
          <a:p>
            <a:pPr>
              <a:lnSpc>
                <a:spcPct val="150000"/>
              </a:lnSpc>
              <a:buNone/>
            </a:pPr>
            <a:r>
              <a:rPr lang="ru-RU" sz="10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• Убедитесь, что прогнозы не противоречат опыту.</a:t>
            </a:r>
          </a:p>
          <a:p>
            <a:pPr>
              <a:lnSpc>
                <a:spcPct val="150000"/>
              </a:lnSpc>
              <a:buNone/>
            </a:pPr>
            <a:r>
              <a:rPr lang="ru-RU" sz="10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• Преодолевайте препятствия</a:t>
            </a:r>
            <a:endParaRPr lang="ru-RU" sz="10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Советы и предостережения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472518" cy="47171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•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 должен быть как можно короче.  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• Будьте терпеливы и настойчивы. 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• Чересчур широкий план может вызвать в аудитории вопрос о приоритетах. 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• Те же методы можно использовать для планирования собственной жизни</a:t>
            </a:r>
            <a:endParaRPr lang="ru-RU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Заключение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43636" y="3071810"/>
            <a:ext cx="27051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0034" y="1571612"/>
            <a:ext cx="58579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ПОМНИТЕ!</a:t>
            </a:r>
          </a:p>
          <a:p>
            <a:endParaRPr lang="ru-RU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Никто не может предсказать будущее Вашего бизнеса.</a:t>
            </a:r>
          </a:p>
          <a:p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 серьезный план может подготовить вашу компанию </a:t>
            </a:r>
          </a:p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будущему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Для чего нужен бизнес-план?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28"/>
            <a:ext cx="371593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0034" y="2143116"/>
            <a:ext cx="7786742" cy="1944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«Если ты не знаешь куда ты идешь, ты можешь оказаться где-нибудь не там»</a:t>
            </a:r>
          </a:p>
          <a:p>
            <a:pPr algn="r">
              <a:lnSpc>
                <a:spcPct val="15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Casey Stengel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49542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бизнес-план?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91250" y="4572008"/>
            <a:ext cx="29527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28596" y="1857364"/>
            <a:ext cx="578647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Образ организации как успешного, конкурентоспособного предприятия.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Активная поддержка новых предложений.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Решительность в реализации намеченного.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Следующий шаг после 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разработки стратегического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Необходимость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Современные течения в бизнесе указывают на постепенный отход от традиционного акцента на конечном продукте.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Период времени до появления [продукта] на рынке неуклонно сокращается.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Размывание традиционных границ между деловыми группами.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Рост конкуренции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 чего начать?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85786" y="1785926"/>
            <a:ext cx="228601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928926" y="2571744"/>
            <a:ext cx="228601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929190" y="3643314"/>
            <a:ext cx="242889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15140" y="5072074"/>
            <a:ext cx="228601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15140" y="5572140"/>
            <a:ext cx="242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Собрать информацию</a:t>
            </a:r>
            <a:endParaRPr lang="ru-RU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2066" y="407194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Разработать план</a:t>
            </a:r>
            <a:endParaRPr lang="ru-RU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488" y="3000372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Определить тип плана</a:t>
            </a:r>
            <a:endParaRPr lang="ru-RU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2976" y="2143116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Собрать команду</a:t>
            </a:r>
            <a:endParaRPr lang="ru-RU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Стрелка углом 13"/>
          <p:cNvSpPr/>
          <p:nvPr/>
        </p:nvSpPr>
        <p:spPr>
          <a:xfrm rot="5400000">
            <a:off x="3197883" y="1970119"/>
            <a:ext cx="545099" cy="65815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углом 14"/>
          <p:cNvSpPr/>
          <p:nvPr/>
        </p:nvSpPr>
        <p:spPr>
          <a:xfrm rot="5400000">
            <a:off x="5342905" y="2943847"/>
            <a:ext cx="545099" cy="65815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углом 15"/>
          <p:cNvSpPr/>
          <p:nvPr/>
        </p:nvSpPr>
        <p:spPr>
          <a:xfrm rot="5400000">
            <a:off x="7557483" y="4372607"/>
            <a:ext cx="545099" cy="65815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 углом 16"/>
          <p:cNvSpPr/>
          <p:nvPr/>
        </p:nvSpPr>
        <p:spPr>
          <a:xfrm rot="16200000">
            <a:off x="6057286" y="5229862"/>
            <a:ext cx="545099" cy="65815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8596" y="4572008"/>
            <a:ext cx="3000396" cy="17859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Резюме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Традиционный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Практический</a:t>
            </a:r>
            <a:endParaRPr lang="ru-RU" sz="2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 rot="2621585">
            <a:off x="2437266" y="3323975"/>
            <a:ext cx="242128" cy="136237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компоненты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029450" y="4286256"/>
            <a:ext cx="21145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7158" y="2000240"/>
            <a:ext cx="63579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Краткое изложение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Описание компании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Продукция и услуги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Положение дел на рынке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Стратегия продаж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Финансовая информация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Расписание и параметры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Сопутствующая документация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0715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Собирая части воедино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77050" y="4733925"/>
            <a:ext cx="22669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7158" y="1714488"/>
            <a:ext cx="84296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Убедитесь что: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Ваши цели привязаны к вашим идеям.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Вы можете указать основные возможности.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Вы готовы к возможным трудностям.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Вы определили своих клиентов.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Вы знаете своих конкурентов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0715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Собирая части воедино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643702" y="4429132"/>
            <a:ext cx="22669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5720" y="1643050"/>
            <a:ext cx="8072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Убедитесь что: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Вы знаете свои сильные и слабые стороны.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У вас есть осмысленная стратегия.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 Ваши данные точны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 Вы действительно готовы меняться.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10. Ваш план ясен, 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последователен и актуален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Собирая части воедино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715140" y="4572008"/>
            <a:ext cx="22669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7158" y="1714488"/>
            <a:ext cx="81439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Окончательное редактирование плана:</a:t>
            </a:r>
          </a:p>
          <a:p>
            <a:pPr>
              <a:buFontTx/>
              <a:buChar char="-"/>
            </a:pP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спользуйте свои умения в области информационного дизайна;</a:t>
            </a:r>
          </a:p>
          <a:p>
            <a:pPr>
              <a:buFontTx/>
              <a:buChar char="-"/>
            </a:pP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н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 утрачивайте связь с кратким изложением проекта;</a:t>
            </a:r>
          </a:p>
          <a:p>
            <a:pPr>
              <a:buFontTx/>
              <a:buChar char="-"/>
            </a:pP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отдайте свой план на рецензию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</TotalTime>
  <Words>384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Для чего нужен бизнес-план?</vt:lpstr>
      <vt:lpstr>Для чего нужен бизнес-план?</vt:lpstr>
      <vt:lpstr>Что такое бизнес-план?</vt:lpstr>
      <vt:lpstr>Необходимость</vt:lpstr>
      <vt:lpstr>С чего начать?</vt:lpstr>
      <vt:lpstr>Основные компоненты</vt:lpstr>
      <vt:lpstr>Собирая части воедино</vt:lpstr>
      <vt:lpstr>Собирая части воедино</vt:lpstr>
      <vt:lpstr>Собирая части воедино</vt:lpstr>
      <vt:lpstr>Советы и предостережения</vt:lpstr>
      <vt:lpstr>Советы и предостережения</vt:lpstr>
      <vt:lpstr>Заключение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чего нужен бизнес-план?</dc:title>
  <dc:creator>Наталья</dc:creator>
  <cp:lastModifiedBy>Наталья</cp:lastModifiedBy>
  <cp:revision>11</cp:revision>
  <dcterms:created xsi:type="dcterms:W3CDTF">2013-03-21T18:27:33Z</dcterms:created>
  <dcterms:modified xsi:type="dcterms:W3CDTF">2013-06-28T13:11:27Z</dcterms:modified>
</cp:coreProperties>
</file>